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9" r:id="rId26"/>
    <p:sldId id="330" r:id="rId27"/>
    <p:sldId id="324" r:id="rId28"/>
    <p:sldId id="325" r:id="rId29"/>
    <p:sldId id="30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21.12.2022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119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21.12.2022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21.12.2022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21.12.2022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391C50-FCAC-4B8D-AE26-1F9989D8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5" y="1271525"/>
            <a:ext cx="8534390" cy="50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7AA74F-7720-08CC-4173-8A9C5F8D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8842" y="1182361"/>
            <a:ext cx="5025446" cy="5675639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Standgewicht (Windgenerator &amp; Solar-Davits)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ABAE89-E257-428C-3269-B979C1AA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7" y="1481994"/>
            <a:ext cx="6754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216" y="862283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Knick-Spannung/Kraft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948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DC730-1141-0242-BA1F-E601A8EA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28AC48-3132-C374-9EF4-1DDDD71B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17" y="1248535"/>
            <a:ext cx="4665565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Breitbild</PresentationFormat>
  <Paragraphs>74</Paragraphs>
  <Slides>26</Slides>
  <Notes>2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Knick-Spannung/Kraft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28</cp:revision>
  <dcterms:created xsi:type="dcterms:W3CDTF">2022-12-01T10:41:52Z</dcterms:created>
  <dcterms:modified xsi:type="dcterms:W3CDTF">2022-12-21T22:08:07Z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